
<file path=[Content_Types].xml><?xml version="1.0" encoding="utf-8"?>
<Types xmlns="http://schemas.openxmlformats.org/package/2006/content-types"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7" r:id="rId4"/>
    <p:sldId id="264" r:id="rId5"/>
    <p:sldId id="262" r:id="rId6"/>
    <p:sldId id="263" r:id="rId7"/>
    <p:sldId id="261" r:id="rId8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043" autoAdjust="0"/>
  </p:normalViewPr>
  <p:slideViewPr>
    <p:cSldViewPr>
      <p:cViewPr varScale="1">
        <p:scale>
          <a:sx n="80" d="100"/>
          <a:sy n="80" d="100"/>
        </p:scale>
        <p:origin x="-18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05633-7577-4E77-B35C-8568169D53BA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4C5A-2DFB-4C56-AAF4-6554293299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688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baseline="0" dirty="0" smtClean="0"/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4C5A-2DFB-4C56-AAF4-65542932994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443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i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4C5A-2DFB-4C56-AAF4-65542932994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5997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4C5A-2DFB-4C56-AAF4-65542932994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316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  <a:p>
            <a:endParaRPr lang="nl-NL" baseline="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4C5A-2DFB-4C56-AAF4-65542932994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1518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4C5A-2DFB-4C56-AAF4-65542932994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879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4C5A-2DFB-4C56-AAF4-655429329941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3894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4C5A-2DFB-4C56-AAF4-655429329941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5150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8990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284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811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113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126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6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62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824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561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63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84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7746A-7BAC-478C-8A64-F82BD5736DC2}" type="datetimeFigureOut">
              <a:rPr lang="nl-NL" smtClean="0"/>
              <a:t>29-1-2013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43220-0416-449C-9C11-F3B3F12D4D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64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sz="8000" b="1" dirty="0" smtClean="0">
                <a:solidFill>
                  <a:srgbClr val="00B0F0"/>
                </a:solidFill>
              </a:rPr>
              <a:t>Regionale</a:t>
            </a:r>
            <a:br>
              <a:rPr lang="nl-NL" sz="8000" b="1" dirty="0" smtClean="0">
                <a:solidFill>
                  <a:srgbClr val="00B0F0"/>
                </a:solidFill>
              </a:rPr>
            </a:br>
            <a:r>
              <a:rPr lang="nl-NL" sz="8000" b="1" dirty="0" smtClean="0">
                <a:solidFill>
                  <a:srgbClr val="00B0F0"/>
                </a:solidFill>
              </a:rPr>
              <a:t>samenwerking</a:t>
            </a:r>
            <a:endParaRPr lang="nl-NL" sz="8000" b="1" dirty="0">
              <a:solidFill>
                <a:srgbClr val="00B0F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4365104"/>
            <a:ext cx="7344816" cy="1752600"/>
          </a:xfrm>
        </p:spPr>
        <p:txBody>
          <a:bodyPr/>
          <a:lstStyle/>
          <a:p>
            <a:r>
              <a:rPr lang="nl-NL" dirty="0" smtClean="0"/>
              <a:t>Wethouder Economie, Schiphol en Cultuur</a:t>
            </a:r>
          </a:p>
          <a:p>
            <a:r>
              <a:rPr lang="nl-NL" dirty="0" smtClean="0"/>
              <a:t>Arthur van Dijk</a:t>
            </a:r>
          </a:p>
          <a:p>
            <a:r>
              <a:rPr lang="nl-NL" sz="1800" dirty="0" smtClean="0"/>
              <a:t>30 januari 2013</a:t>
            </a:r>
            <a:endParaRPr lang="nl-NL" sz="1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65" y="260648"/>
            <a:ext cx="2150021" cy="89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76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lompm\AppData\Local\Microsoft\Windows\Temporary Internet Files\Content.Outlook\9DIPV34T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0"/>
            <a:ext cx="635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211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Programmering werklocaties</a:t>
            </a:r>
          </a:p>
          <a:p>
            <a:r>
              <a:rPr lang="nl-NL" dirty="0" smtClean="0"/>
              <a:t>Planvoorraad 2005	8.339.000 m</a:t>
            </a:r>
            <a:r>
              <a:rPr lang="nl-NL" baseline="30000" dirty="0" smtClean="0"/>
              <a:t>2</a:t>
            </a:r>
          </a:p>
          <a:p>
            <a:r>
              <a:rPr lang="nl-NL" dirty="0" smtClean="0"/>
              <a:t>Planvoorraad 2012	2.774.000 m</a:t>
            </a:r>
            <a:r>
              <a:rPr lang="nl-NL" baseline="30000" dirty="0" smtClean="0"/>
              <a:t>2</a:t>
            </a:r>
          </a:p>
          <a:p>
            <a:endParaRPr lang="nl-NL" baseline="30000" dirty="0"/>
          </a:p>
          <a:p>
            <a:pPr marL="0" indent="0">
              <a:buNone/>
            </a:pPr>
            <a:r>
              <a:rPr lang="nl-NL" u="sng" dirty="0" smtClean="0"/>
              <a:t>Aanpak leegstand</a:t>
            </a:r>
          </a:p>
          <a:p>
            <a:r>
              <a:rPr lang="nl-NL" dirty="0" smtClean="0"/>
              <a:t>1.500.000 m</a:t>
            </a:r>
            <a:r>
              <a:rPr lang="nl-NL" baseline="30000" dirty="0" smtClean="0"/>
              <a:t>2</a:t>
            </a:r>
            <a:r>
              <a:rPr lang="nl-NL" dirty="0" smtClean="0"/>
              <a:t> herontwikkeling</a:t>
            </a:r>
          </a:p>
          <a:p>
            <a:r>
              <a:rPr lang="nl-NL" dirty="0" smtClean="0"/>
              <a:t>1.500.000 m</a:t>
            </a:r>
            <a:r>
              <a:rPr lang="nl-NL" baseline="30000" dirty="0" smtClean="0"/>
              <a:t>2</a:t>
            </a:r>
            <a:r>
              <a:rPr lang="nl-NL" dirty="0" smtClean="0"/>
              <a:t> transformatie</a:t>
            </a:r>
          </a:p>
          <a:p>
            <a:pPr marL="0" indent="0">
              <a:buNone/>
            </a:pPr>
            <a:endParaRPr lang="nl-NL" baseline="3000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Afspraken Uitvoeringsstrategie</a:t>
            </a:r>
            <a:endParaRPr lang="nl-NL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71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0"/>
            <a:ext cx="5112568" cy="706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14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9831"/>
            <a:ext cx="9144000" cy="3699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429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9" y="142852"/>
            <a:ext cx="9102311" cy="6194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6174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0" y="5535534"/>
            <a:ext cx="1759712" cy="73181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1894"/>
            <a:ext cx="5363641" cy="5363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5850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491425DF78F44192A970FAD5E8920B" ma:contentTypeVersion="8" ma:contentTypeDescription="Een nieuw document maken." ma:contentTypeScope="" ma:versionID="b0bfdb083b0a25b1b88aa926a06517b4">
  <xsd:schema xmlns:xsd="http://www.w3.org/2001/XMLSchema" xmlns:xs="http://www.w3.org/2001/XMLSchema" xmlns:p="http://schemas.microsoft.com/office/2006/metadata/properties" xmlns:ns2="4a6e2952-714a-4bfb-a19e-64085382c257" targetNamespace="http://schemas.microsoft.com/office/2006/metadata/properties" ma:root="true" ma:fieldsID="b1ccb92faef49e6b6b30556bf8d89d65" ns2:_="">
    <xsd:import namespace="4a6e2952-714a-4bfb-a19e-64085382c25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6e2952-714a-4bfb-a19e-64085382c25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hou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F6BF37AA-3C5A-411E-BBDF-19BBD285AA07}"/>
</file>

<file path=customXml/itemProps2.xml><?xml version="1.0" encoding="utf-8"?>
<ds:datastoreItem xmlns:ds="http://schemas.openxmlformats.org/officeDocument/2006/customXml" ds:itemID="{960544ED-B5F6-44F0-92D3-5110FF91EF6B}"/>
</file>

<file path=customXml/itemProps3.xml><?xml version="1.0" encoding="utf-8"?>
<ds:datastoreItem xmlns:ds="http://schemas.openxmlformats.org/officeDocument/2006/customXml" ds:itemID="{4768CC69-7BA9-43A3-8E47-832982B5C2E1}"/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27</Words>
  <Application>Microsoft Office PowerPoint</Application>
  <PresentationFormat>Diavoorstelling (4:3)</PresentationFormat>
  <Paragraphs>22</Paragraphs>
  <Slides>7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Regionale samenwerking</vt:lpstr>
      <vt:lpstr>PowerPoint-presentatie</vt:lpstr>
      <vt:lpstr>Afspraken Uitvoeringsstrategie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Cradle-2-Cradle</dc:title>
  <dc:creator>Clomp, Marie - Jose</dc:creator>
  <cp:lastModifiedBy>Clomp, Marie-Jose</cp:lastModifiedBy>
  <cp:revision>53</cp:revision>
  <cp:lastPrinted>2013-01-28T13:49:37Z</cp:lastPrinted>
  <dcterms:created xsi:type="dcterms:W3CDTF">2012-11-02T10:15:19Z</dcterms:created>
  <dcterms:modified xsi:type="dcterms:W3CDTF">2013-01-29T08:24:26Z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0x01010094491425DF78F44192A970FAD5E8920B</vt:lpwstr>
  </property>
</Properties>
</file>